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96" r:id="rId4"/>
    <p:sldId id="304" r:id="rId5"/>
    <p:sldId id="308" r:id="rId6"/>
    <p:sldId id="297" r:id="rId7"/>
    <p:sldId id="309" r:id="rId8"/>
    <p:sldId id="311" r:id="rId9"/>
    <p:sldId id="310" r:id="rId10"/>
    <p:sldId id="316" r:id="rId11"/>
    <p:sldId id="313" r:id="rId12"/>
    <p:sldId id="298" r:id="rId13"/>
    <p:sldId id="299" r:id="rId14"/>
    <p:sldId id="300" r:id="rId15"/>
    <p:sldId id="321" r:id="rId16"/>
    <p:sldId id="301" r:id="rId17"/>
    <p:sldId id="322" r:id="rId18"/>
    <p:sldId id="323" r:id="rId19"/>
    <p:sldId id="302" r:id="rId20"/>
    <p:sldId id="303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8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01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.06.2018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8" y="4730299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873890" y="1864415"/>
            <a:ext cx="4952625" cy="289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" y="5423167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2" y="2333232"/>
            <a:ext cx="6771709" cy="29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2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7907814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4-module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PCB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sz="22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Fractional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PMSM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20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PMSM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NdFe45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magnets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kW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600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rpm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x 3-phase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96%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8" y="3211346"/>
            <a:ext cx="5156724" cy="3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 motor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PCB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650V, 30A E-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2-series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2-parallel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98%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6" y="2338448"/>
            <a:ext cx="4405118" cy="37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" y="2812606"/>
            <a:ext cx="4338638" cy="3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8" y="918452"/>
            <a:ext cx="842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Structural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815770"/>
            <a:ext cx="3918803" cy="2845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1648466"/>
            <a:ext cx="5059659" cy="30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" y="882654"/>
            <a:ext cx="8166538" cy="57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1098242"/>
            <a:ext cx="506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2900910"/>
            <a:ext cx="2270971" cy="1810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218737"/>
            <a:ext cx="52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8"/>
            <a:ext cx="2270972" cy="1886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379" y="4881119"/>
            <a:ext cx="38524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741" y="4881119"/>
            <a:ext cx="32463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2200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2606" y="1287001"/>
            <a:ext cx="4595951" cy="23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061214" y="3993243"/>
            <a:ext cx="4444577" cy="178134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48" y="753640"/>
            <a:ext cx="2737682" cy="3774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98" y="4564007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606" y="796055"/>
            <a:ext cx="460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ntegrated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odular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otor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0588" y="3758784"/>
            <a:ext cx="3242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20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6010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" y="638767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Marz</a:t>
            </a:r>
            <a:r>
              <a:rPr lang="en-US" sz="1200" dirty="0"/>
              <a:t>, M., </a:t>
            </a:r>
            <a:r>
              <a:rPr lang="en-US" sz="1200" dirty="0" err="1"/>
              <a:t>Schletz</a:t>
            </a:r>
            <a:r>
              <a:rPr lang="en-US" sz="1200" dirty="0"/>
              <a:t>, A., </a:t>
            </a:r>
            <a:r>
              <a:rPr lang="en-US" sz="1200" dirty="0" err="1"/>
              <a:t>Eckardt</a:t>
            </a:r>
            <a:r>
              <a:rPr lang="en-US" sz="1200" dirty="0"/>
              <a:t>, B., </a:t>
            </a:r>
            <a:r>
              <a:rPr lang="en-US" sz="1200" dirty="0" err="1"/>
              <a:t>Egelkraut</a:t>
            </a:r>
            <a:r>
              <a:rPr lang="en-US" sz="1200" dirty="0"/>
              <a:t>, S., &amp; </a:t>
            </a:r>
            <a:r>
              <a:rPr lang="en-US" sz="1200" dirty="0" err="1"/>
              <a:t>Rauh</a:t>
            </a:r>
            <a:r>
              <a:rPr lang="en-US" sz="1200" dirty="0"/>
              <a:t>, H. (2010). Power electronics system integration for electric and hybrid vehicles. </a:t>
            </a:r>
            <a:r>
              <a:rPr lang="en-US" sz="1200" i="1" dirty="0"/>
              <a:t>Integrated Power Electronics Systems (CIPS), 2010 6th International Conference On</a:t>
            </a:r>
            <a:r>
              <a:rPr lang="en-US" sz="1200" dirty="0"/>
              <a:t>, 16–18.</a:t>
            </a: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power converter and the cooling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arrangements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Wheeler, P. W., Clare, J. C., </a:t>
            </a:r>
            <a:r>
              <a:rPr lang="en-US" sz="1200" dirty="0" err="1"/>
              <a:t>Apap</a:t>
            </a:r>
            <a:r>
              <a:rPr lang="en-US" sz="1200" dirty="0"/>
              <a:t>, M., </a:t>
            </a:r>
            <a:r>
              <a:rPr lang="en-US" sz="1200" dirty="0" err="1"/>
              <a:t>Empringham</a:t>
            </a:r>
            <a:r>
              <a:rPr lang="en-US" sz="1200" dirty="0"/>
              <a:t>, L., Bradley, K. J., Pickering, S., &amp; Lampard, D. (2005). A fully integrated 30 kW motor drive using matrix converter technology. </a:t>
            </a:r>
            <a:r>
              <a:rPr lang="en-US" sz="1200" i="1" dirty="0"/>
              <a:t>Proc. EPE ’05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9–16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261267" y="2118636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959685" y="2118636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52867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rotor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half-bridge inverter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10kHz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885" y="4549807"/>
            <a:ext cx="8374147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290885" y="1891363"/>
            <a:ext cx="2340431" cy="20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2776385" y="1889943"/>
            <a:ext cx="2601312" cy="23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 t="10459" b="12004"/>
          <a:stretch/>
        </p:blipFill>
        <p:spPr bwMode="auto">
          <a:xfrm>
            <a:off x="5522766" y="1951502"/>
            <a:ext cx="2438819" cy="18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89" y="3768820"/>
            <a:ext cx="3691758" cy="20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(2013). Evaluation and design for an integrated modular motor drive (IMMD) with GaN devices. </a:t>
            </a:r>
            <a:r>
              <a:rPr lang="en-US" sz="1200" i="1" dirty="0"/>
              <a:t>2013 IEEE Energy Conversion Congress and Exposition, ECCE 2013</a:t>
            </a:r>
            <a:r>
              <a:rPr lang="en-US" sz="1200" dirty="0"/>
              <a:t>, (</a:t>
            </a:r>
            <a:r>
              <a:rPr lang="en-US" sz="1200" dirty="0" err="1"/>
              <a:t>Immd</a:t>
            </a:r>
            <a:r>
              <a:rPr lang="en-US" sz="1200" dirty="0"/>
              <a:t>), </a:t>
            </a:r>
            <a:r>
              <a:rPr lang="en-US" sz="1200" dirty="0" smtClean="0"/>
              <a:t>4318–4325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75" y="2072122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5" y="1985035"/>
            <a:ext cx="3196913" cy="20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4455437"/>
            <a:ext cx="9143999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9" y="2072122"/>
            <a:ext cx="2041000" cy="200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</a:t>
            </a:r>
            <a:r>
              <a:rPr lang="en-US" sz="1200" i="1" dirty="0"/>
              <a:t>2014 IEEE Energy Conversion Congress and Exposition (ECCE)</a:t>
            </a:r>
            <a:r>
              <a:rPr lang="en-US" sz="1200" dirty="0"/>
              <a:t>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88926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940534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1959497"/>
            <a:ext cx="2648607" cy="28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1836</Words>
  <Application>Microsoft Office PowerPoint</Application>
  <PresentationFormat>On-screen Show (4:3)</PresentationFormat>
  <Paragraphs>181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109</cp:revision>
  <dcterms:created xsi:type="dcterms:W3CDTF">2017-10-01T19:36:44Z</dcterms:created>
  <dcterms:modified xsi:type="dcterms:W3CDTF">2018-05-28T14:59:00Z</dcterms:modified>
</cp:coreProperties>
</file>